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630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526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29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12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37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53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46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02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6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54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58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9C4BA-8FC1-418D-B596-0BC88F7AB921}" type="datetimeFigureOut">
              <a:rPr kumimoji="1" lang="ja-JP" altLang="en-US" smtClean="0"/>
              <a:t>2024/1/31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769FF82-98FA-4CAD-AF7D-2E37EEA3B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45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929082" y="4139490"/>
            <a:ext cx="67061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アルベルト・アインシュタイン</a:t>
            </a:r>
            <a:endParaRPr lang="en-US" altLang="ja-JP" sz="2400" b="1" dirty="0"/>
          </a:p>
          <a:p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1879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- 1955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 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18</a:t>
            </a:r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ドイツ生まれの理論物理学者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48472" y="4655754"/>
            <a:ext cx="3108960" cy="461665"/>
          </a:xfrm>
          <a:prstGeom prst="rect">
            <a:avLst/>
          </a:prstGeom>
          <a:noFill/>
          <a:ln w="603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/>
              <a:t>価値ある人生を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483559" y="5392783"/>
            <a:ext cx="204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令和６年３月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9082" y="1148850"/>
            <a:ext cx="10784381" cy="1846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b="1" dirty="0"/>
              <a:t>人の価値とは、その人が得たものではなく、その人が与えたもので測られる。</a:t>
            </a:r>
          </a:p>
        </p:txBody>
      </p:sp>
    </p:spTree>
    <p:extLst>
      <p:ext uri="{BB962C8B-B14F-4D97-AF65-F5344CB8AC3E}">
        <p14:creationId xmlns:p14="http://schemas.microsoft.com/office/powerpoint/2010/main" val="1875383347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ギャラリー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48</TotalTime>
  <Words>54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Gill Sans MT</vt:lpstr>
      <vt:lpstr>ギャラリー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濱瀬 明男</dc:creator>
  <cp:lastModifiedBy>濱瀬 明男</cp:lastModifiedBy>
  <cp:revision>16</cp:revision>
  <dcterms:created xsi:type="dcterms:W3CDTF">2023-04-05T06:50:39Z</dcterms:created>
  <dcterms:modified xsi:type="dcterms:W3CDTF">2024-01-30T23:56:32Z</dcterms:modified>
</cp:coreProperties>
</file>